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64" r:id="rId5"/>
    <p:sldId id="259" r:id="rId6"/>
    <p:sldId id="260" r:id="rId7"/>
    <p:sldId id="261" r:id="rId8"/>
    <p:sldId id="262" r:id="rId9"/>
    <p:sldId id="266" r:id="rId10"/>
    <p:sldId id="267" r:id="rId11"/>
    <p:sldId id="268" r:id="rId12"/>
    <p:sldId id="265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668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jpg>
</file>

<file path=ppt/media/image2.JPG>
</file>

<file path=ppt/media/image3.JPG>
</file>

<file path=ppt/media/image4.jpeg>
</file>

<file path=ppt/media/image5.gif>
</file>

<file path=ppt/media/image6.gi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4365" y="1556792"/>
            <a:ext cx="5832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机械组汇报</a:t>
            </a:r>
            <a:endParaRPr lang="zh-CN" altLang="en-US" sz="7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92071" y="5229200"/>
            <a:ext cx="1800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谢胜</a:t>
            </a:r>
            <a:endParaRPr lang="en-US" altLang="zh-CN" sz="28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r"/>
            <a:r>
              <a:rPr lang="en-US" altLang="zh-CN" sz="2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2017/3/19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3324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69946"/>
            <a:ext cx="3203848" cy="569573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1541" y="257527"/>
            <a:ext cx="5544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六、队服设计（张金萍）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47864" y="2852936"/>
            <a:ext cx="1368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设计完毕，交付淘宝商印刷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445" y="1048218"/>
            <a:ext cx="4308555" cy="581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8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482769"/>
            <a:ext cx="6912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七、无人机补弹机构（张金萍）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5616" y="2348879"/>
            <a:ext cx="6912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无人机在常规赛中会预装十个高尔夫球，因此无人机需要完成将弹补给英雄车的操作。现目前的方案是无人机直接把弹从机械臂上的圆环补给英雄车，省去了高尔夫球弹仓的设计。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目前该机构未完成，正在设计中。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178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11760" y="620688"/>
            <a:ext cx="4176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接下的目标</a:t>
            </a:r>
            <a:endParaRPr lang="zh-CN" altLang="en-US" sz="6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79712" y="2420888"/>
            <a:ext cx="63367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、完成英雄车图纸，并进入零件加工阶段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、完成技术报告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、完成补给站的完善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、完成无人机补弹机构设计并制作出来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、继续运营公众号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105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4124" y="188640"/>
            <a:ext cx="5184576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一、英雄车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、底盘</a:t>
            </a:r>
            <a:endParaRPr lang="en-US" altLang="zh-CN" sz="40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、炮台</a:t>
            </a:r>
            <a:endParaRPr lang="en-US" altLang="zh-CN" sz="40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4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4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、取弹分弹</a:t>
            </a:r>
            <a:endParaRPr lang="en-US" altLang="zh-CN" sz="40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二、补给站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三、重装步兵车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四</a:t>
            </a:r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、公众号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五、技术报告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六、队服设计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七、无人机补弹机构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460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187" y="404664"/>
            <a:ext cx="2808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一、英雄车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7544" y="1484784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、底盘（洪艺设计，谢胜辅助）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6" r="12834"/>
          <a:stretch/>
        </p:blipFill>
        <p:spPr>
          <a:xfrm>
            <a:off x="4789692" y="1988840"/>
            <a:ext cx="4354308" cy="4813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9552" y="2175247"/>
            <a:ext cx="26642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图纸已画出，准备交付工厂加工，目前正在与工厂方面进行协商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讨论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40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03040" y="654488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、炮台（王月阳）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3608" y="1556792"/>
            <a:ext cx="2880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分为大炮台和小炮台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 小炮台类似步兵车，目前已经完成设计，解决了卡单问题，大炮台无弹仓，第三层的分弹管直通高尔夫球摩擦轮。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2" r="42913"/>
          <a:stretch/>
        </p:blipFill>
        <p:spPr>
          <a:xfrm>
            <a:off x="4231632" y="0"/>
            <a:ext cx="49123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641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11560" y="1124744"/>
            <a:ext cx="489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）取弹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放弃了涵道电机和气泵的方法，采用机械臂取弹，目前已经买到了机械臂，但因为店家还没有把拼装和调试的资料发过来，所以目前暂时还只是拼好了机械部分，电路部分的拼接以及调试还无法进行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404664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、取弹分弹（谢胜）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-10017"/>
            <a:ext cx="3203848" cy="43268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10000"/>
            <a:ext cx="3048000" cy="304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0"/>
            <a:ext cx="3048000" cy="304800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9" t="25382" r="15433" b="15430"/>
          <a:stretch/>
        </p:blipFill>
        <p:spPr bwMode="auto">
          <a:xfrm>
            <a:off x="4305500" y="4273183"/>
            <a:ext cx="4838500" cy="2584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99728" y="2879070"/>
            <a:ext cx="4896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）分弹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放弃了软管材料，改用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3D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打印出分弹管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9728" y="3818914"/>
            <a:ext cx="489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）第二层底盘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因为规则更新，英雄车装甲下边沿要离地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400mm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以上，即安装在第二层底盘上，所以第二层底盘需要重新设计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47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528894"/>
            <a:ext cx="5040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二、补给站（方毅）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59632" y="1556792"/>
            <a:ext cx="3960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、舵机安装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已完成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、底板安装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未完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484784"/>
            <a:ext cx="3851920" cy="520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5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620688"/>
            <a:ext cx="7992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三、重装步兵车</a:t>
            </a:r>
            <a:endParaRPr lang="en-US" altLang="zh-CN" sz="4000" b="1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（胡建乔、赵浩翔、张屹潇）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1800" y="2996952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已完成并交付控制组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0487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476672"/>
            <a:ext cx="3456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四、公众号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9784" y="1628800"/>
            <a:ext cx="2033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、关注人数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100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人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、发表推文一票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、回复了几个热心人士的消息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836316"/>
            <a:ext cx="6372200" cy="5021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157" y="-10571"/>
            <a:ext cx="5947843" cy="6868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7750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548680"/>
            <a:ext cx="5544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五、技术报告（张屹潇）</a:t>
            </a:r>
            <a:endParaRPr lang="zh-CN" alt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47664" y="2142148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基本上已经完成了，就差英雄机器人这一部分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928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314</Words>
  <Application>Microsoft Office PowerPoint</Application>
  <PresentationFormat>全屏显示(4:3)</PresentationFormat>
  <Paragraphs>51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DELL</cp:lastModifiedBy>
  <cp:revision>10</cp:revision>
  <dcterms:created xsi:type="dcterms:W3CDTF">2017-03-19T07:45:05Z</dcterms:created>
  <dcterms:modified xsi:type="dcterms:W3CDTF">2017-03-19T10:55:04Z</dcterms:modified>
</cp:coreProperties>
</file>

<file path=docProps/thumbnail.jpeg>
</file>